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9" r:id="rId5"/>
    <p:sldId id="260" r:id="rId6"/>
    <p:sldId id="262" r:id="rId7"/>
    <p:sldId id="266" r:id="rId8"/>
    <p:sldId id="267" r:id="rId9"/>
    <p:sldId id="269" r:id="rId10"/>
    <p:sldId id="270" r:id="rId11"/>
    <p:sldId id="278" r:id="rId12"/>
    <p:sldId id="279" r:id="rId13"/>
    <p:sldId id="281" r:id="rId14"/>
    <p:sldId id="280" r:id="rId15"/>
    <p:sldId id="277" r:id="rId16"/>
    <p:sldId id="282" r:id="rId17"/>
    <p:sldId id="285" r:id="rId18"/>
    <p:sldId id="284" r:id="rId19"/>
    <p:sldId id="286" r:id="rId20"/>
    <p:sldId id="287" r:id="rId21"/>
    <p:sldId id="274" r:id="rId22"/>
  </p:sldIdLst>
  <p:sldSz cx="9144000" cy="5143500" type="screen16x9"/>
  <p:notesSz cx="6858000" cy="9144000"/>
  <p:embeddedFontLst>
    <p:embeddedFont>
      <p:font typeface="Lexend Deca" panose="020B0604020202020204" charset="0"/>
      <p:regular r:id="rId24"/>
    </p:embeddedFont>
    <p:embeddedFont>
      <p:font typeface="Muli" panose="020B0604020202020204" charset="0"/>
      <p:regular r:id="rId25"/>
      <p:bold r:id="rId26"/>
      <p:italic r:id="rId27"/>
      <p:boldItalic r:id="rId28"/>
    </p:embeddedFont>
    <p:embeddedFont>
      <p:font typeface="Muli Regular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gXbziJkmNOcvnBFkci6BbS5v4x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7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0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085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6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8f5cb9a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828f5cb9a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3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8f5cb9a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8f5cb9a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6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6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8f5cb9a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828f5cb9a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43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8f5cb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8f5cb9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1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28f5cb9a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828f5cb9a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8f5cb9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28f5cb9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6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28f5cb9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28f5cb9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8f5cb9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28f5cb9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8f5cb9a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828f5cb9a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28f5cb9a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28f5cb9a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8f5cb9a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8f5cb9a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6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7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 b="0" i="0" u="none" strike="noStrike" cap="non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674991" y="1703218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Zhoom</a:t>
            </a:r>
            <a:endParaRPr dirty="0"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03200" y="4316225"/>
            <a:ext cx="83376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2800"/>
              <a:t>Members: Acharon, Alesna, Florida, Oquias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877749" y="1063375"/>
            <a:ext cx="7877185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EVENTS PAGE IS WHERE THE EVENTS CAN BE SEEN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15FE3-FF78-4F9C-AA53-058ACD73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5" y="1507665"/>
            <a:ext cx="6800850" cy="34459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 DETAILS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377190" y="1002720"/>
            <a:ext cx="8564550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PAGE IS WHERE THE USER SEES THE DETAILS OF THE EVENT AND WHERE THEY CAN PURCHASE THE EVENT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94AB8-68D8-4D6E-B0F8-6BB26A02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595715"/>
            <a:ext cx="7386160" cy="33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CART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400080" y="1060917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CART PAGE IS WHERE THE USER STORES THE EVENT THEY WOULD LIKE TO BUY. ONCE THE CARD ICON HAS BEEN CLICKED THAT MEANS THAT THE USER HAS BOUGHT THE TICKET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74C0A-2D41-4F11-B950-BE2B572B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712109"/>
            <a:ext cx="7898130" cy="30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CART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400080" y="1060917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CART PAGE IS WHERE THE USER STORES THE EVENT THEY WOULD LIKE TO BUY. ONCE THE CARD ICON HAS BEEN CLICKED THAT MEANS THAT THE USER HAS BOUGHT THE TICKET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74C0A-2D41-4F11-B950-BE2B572B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712109"/>
            <a:ext cx="7898130" cy="30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PURCHASED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514796" y="1008083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PAGE IS WHERE THE USER CAN SEE WHAT EVENT THEY HAVE PURCHASED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C4C1-36FE-4208-83CC-9736AB15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" y="1384931"/>
            <a:ext cx="6503670" cy="36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0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8f5cb9ad_0_44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ADMIN</a:t>
            </a:r>
            <a:endParaRPr dirty="0"/>
          </a:p>
        </p:txBody>
      </p:sp>
      <p:pic>
        <p:nvPicPr>
          <p:cNvPr id="155" name="Google Shape;155;g828f5cb9ad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828f5cb9ad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828f5cb9ad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828f5cb9ad_0_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15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400080" y="1060917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PAGES SHOWS THE ADMIN THE TOTAL SALES, EVENT LIST AND COLLABORATIONS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7EDBD-20F4-489A-8B11-FD37F0B9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22" y="1387742"/>
            <a:ext cx="6157808" cy="36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8f5cb9ad_0_7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 PAGE</a:t>
            </a:r>
            <a:endParaRPr dirty="0"/>
          </a:p>
        </p:txBody>
      </p:sp>
      <p:sp>
        <p:nvSpPr>
          <p:cNvPr id="181" name="Google Shape;181;g828f5cb9ad_0_7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3" name="Google Shape;183;g828f5cb9ad_0_77"/>
          <p:cNvSpPr txBox="1"/>
          <p:nvPr/>
        </p:nvSpPr>
        <p:spPr>
          <a:xfrm>
            <a:off x="580550" y="1238250"/>
            <a:ext cx="884589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USER PROFILE IS WHERE THE USER WILL EDIT AND VIEW THEIR PROFILE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E56ED-6F13-4909-97F7-55F6938C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658157"/>
            <a:ext cx="7772400" cy="32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3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400080" y="1060917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IS WHERE THE USER CAN SEE THE EVENTS, MAKE THE EVENTS, AND EDIT THE EVENTS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3EBB-CAAE-4DA1-B137-AEE277F3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2" y="1631316"/>
            <a:ext cx="7492558" cy="33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EVENT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400080" y="1060917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IS WHERE THE USER EDITS THE EVENTS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10E7B-92FB-409D-A36D-79DB6561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8" y="1484114"/>
            <a:ext cx="7269004" cy="34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8f5cb9ad_0_44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LANDING PAGE</a:t>
            </a:r>
            <a:endParaRPr dirty="0"/>
          </a:p>
        </p:txBody>
      </p:sp>
      <p:pic>
        <p:nvPicPr>
          <p:cNvPr id="155" name="Google Shape;155;g828f5cb9ad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828f5cb9ad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828f5cb9ad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828f5cb9ad_0_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988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8f5cb9ad_0_6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EVENT PAGE</a:t>
            </a:r>
            <a:endParaRPr dirty="0"/>
          </a:p>
        </p:txBody>
      </p:sp>
      <p:sp>
        <p:nvSpPr>
          <p:cNvPr id="189" name="Google Shape;189;g828f5cb9ad_0_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91" name="Google Shape;191;g828f5cb9ad_0_69"/>
          <p:cNvSpPr txBox="1"/>
          <p:nvPr/>
        </p:nvSpPr>
        <p:spPr>
          <a:xfrm>
            <a:off x="262889" y="1063375"/>
            <a:ext cx="8629204" cy="65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THIS IS WHERE THE USER SEES THE WHO THEY ARE COLLABORATING WITH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3E208-6FAC-437A-B961-1080C85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" y="1508641"/>
            <a:ext cx="7817249" cy="34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28f5cb9ad_0_110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END</a:t>
            </a:r>
            <a:endParaRPr dirty="0"/>
          </a:p>
        </p:txBody>
      </p:sp>
      <p:pic>
        <p:nvPicPr>
          <p:cNvPr id="219" name="Google Shape;219;g828f5cb9ad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828f5cb9ad_0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828f5cb9ad_0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28f5cb9ad_0_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828f5cb9ad_0_1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828f5cb9ad_0_1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828f5cb9ad_0_110"/>
          <p:cNvSpPr txBox="1"/>
          <p:nvPr/>
        </p:nvSpPr>
        <p:spPr>
          <a:xfrm>
            <a:off x="835825" y="43934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8f5cb9ad_0_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LANDING PAGE</a:t>
            </a:r>
            <a:endParaRPr dirty="0"/>
          </a:p>
        </p:txBody>
      </p:sp>
      <p:sp>
        <p:nvSpPr>
          <p:cNvPr id="122" name="Google Shape;122;g828f5cb9ad_0_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0815B-1321-4479-AA11-0D20C323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136353"/>
            <a:ext cx="7475220" cy="36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ctrTitle"/>
          </p:nvPr>
        </p:nvSpPr>
        <p:spPr>
          <a:xfrm>
            <a:off x="1210875" y="209897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28f5cb9ad_0_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PAGE</a:t>
            </a:r>
            <a:endParaRPr/>
          </a:p>
        </p:txBody>
      </p:sp>
      <p:sp>
        <p:nvSpPr>
          <p:cNvPr id="103" name="Google Shape;103;g828f5cb9ad_0_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5" name="Google Shape;105;g828f5cb9ad_0_1"/>
          <p:cNvSpPr txBox="1"/>
          <p:nvPr/>
        </p:nvSpPr>
        <p:spPr>
          <a:xfrm>
            <a:off x="422750" y="983905"/>
            <a:ext cx="84240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uli Regular"/>
                <a:ea typeface="Muli Regular"/>
                <a:cs typeface="Muli Regular"/>
                <a:sym typeface="Muli Regular"/>
              </a:rPr>
              <a:t>WHERE ALL USERS WILL REGISTER. </a:t>
            </a:r>
            <a:endParaRPr dirty="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31B0-B246-49D3-B28A-5B614874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6" y="1343905"/>
            <a:ext cx="6172200" cy="35269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8f5cb9ad_0_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 PAGE</a:t>
            </a:r>
            <a:endParaRPr/>
          </a:p>
        </p:txBody>
      </p:sp>
      <p:sp>
        <p:nvSpPr>
          <p:cNvPr id="122" name="Google Shape;122;g828f5cb9ad_0_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19ABC-807C-4B11-91B6-61F42B11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82" y="1184710"/>
            <a:ext cx="5297998" cy="3565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8f5cb9ad_0_44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USERS</a:t>
            </a:r>
            <a:endParaRPr dirty="0"/>
          </a:p>
        </p:txBody>
      </p:sp>
      <p:pic>
        <p:nvPicPr>
          <p:cNvPr id="155" name="Google Shape;155;g828f5cb9ad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828f5cb9ad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828f5cb9ad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828f5cb9ad_0_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828f5cb9ad_0_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28f5cb9ad_0_54"/>
          <p:cNvSpPr txBox="1">
            <a:spLocks noGrp="1"/>
          </p:cNvSpPr>
          <p:nvPr>
            <p:ph type="title"/>
          </p:nvPr>
        </p:nvSpPr>
        <p:spPr>
          <a:xfrm>
            <a:off x="354330" y="3476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PAGE</a:t>
            </a:r>
            <a:endParaRPr dirty="0"/>
          </a:p>
        </p:txBody>
      </p:sp>
      <p:sp>
        <p:nvSpPr>
          <p:cNvPr id="166" name="Google Shape;166;g828f5cb9ad_0_5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8" name="Google Shape;168;g828f5cb9ad_0_54"/>
          <p:cNvSpPr txBox="1"/>
          <p:nvPr/>
        </p:nvSpPr>
        <p:spPr>
          <a:xfrm>
            <a:off x="268605" y="767656"/>
            <a:ext cx="860679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AFTER THE USER HAS LOGGED IN, THE PERSON WILL BE REDITECTED TO THE DASHBOARD, WHERE THE LIST OF EVENT WILL BE SHOWN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A69C0-2C30-4881-B438-E4F076D7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90" y="1363151"/>
            <a:ext cx="7363300" cy="36658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8f5cb9ad_0_7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 PAGE</a:t>
            </a:r>
            <a:endParaRPr dirty="0"/>
          </a:p>
        </p:txBody>
      </p:sp>
      <p:sp>
        <p:nvSpPr>
          <p:cNvPr id="181" name="Google Shape;181;g828f5cb9ad_0_7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3" name="Google Shape;183;g828f5cb9ad_0_77"/>
          <p:cNvSpPr txBox="1"/>
          <p:nvPr/>
        </p:nvSpPr>
        <p:spPr>
          <a:xfrm>
            <a:off x="580550" y="1238250"/>
            <a:ext cx="884589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USER PROFILE IS WHERE THE USER WILL EDIT AND VIEW THEIR PROFILE</a:t>
            </a:r>
            <a:endParaRPr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E56ED-6F13-4909-97F7-55F6938C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658157"/>
            <a:ext cx="7772400" cy="32793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277</Words>
  <Application>Microsoft Office PowerPoint</Application>
  <PresentationFormat>On-screen Show (16:9)</PresentationFormat>
  <Paragraphs>50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Lexend Deca</vt:lpstr>
      <vt:lpstr>Muli</vt:lpstr>
      <vt:lpstr>Muli Regular</vt:lpstr>
      <vt:lpstr>Arial</vt:lpstr>
      <vt:lpstr>Aliena template</vt:lpstr>
      <vt:lpstr>Zhoom</vt:lpstr>
      <vt:lpstr>LANDING PAGE</vt:lpstr>
      <vt:lpstr>LANDING PAGE</vt:lpstr>
      <vt:lpstr>SIGN UP</vt:lpstr>
      <vt:lpstr>SIGN UP PAGE</vt:lpstr>
      <vt:lpstr>LOG IN PAGE</vt:lpstr>
      <vt:lpstr>USERS</vt:lpstr>
      <vt:lpstr>DASHBOARD PAGE</vt:lpstr>
      <vt:lpstr>USER PROFILE PAGE</vt:lpstr>
      <vt:lpstr>EVENTS PAGE</vt:lpstr>
      <vt:lpstr>EVENTS DETAILS</vt:lpstr>
      <vt:lpstr>SHOPPING CART PAGE</vt:lpstr>
      <vt:lpstr>SHOPPING CART PAGE</vt:lpstr>
      <vt:lpstr>PURCHASED PAGE</vt:lpstr>
      <vt:lpstr>ADMIN</vt:lpstr>
      <vt:lpstr>DASHBOARD</vt:lpstr>
      <vt:lpstr>USER PROFILE PAGE</vt:lpstr>
      <vt:lpstr>EVENT PAGE</vt:lpstr>
      <vt:lpstr>EDIT EVENT PAGE</vt:lpstr>
      <vt:lpstr>EDIT EVENT PAGE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ZHOOM</dc:title>
  <cp:lastModifiedBy>Margaret Oquias</cp:lastModifiedBy>
  <cp:revision>7</cp:revision>
  <dcterms:modified xsi:type="dcterms:W3CDTF">2021-01-08T10:20:52Z</dcterms:modified>
</cp:coreProperties>
</file>